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92" autoAdjust="0"/>
    <p:restoredTop sz="94660"/>
  </p:normalViewPr>
  <p:slideViewPr>
    <p:cSldViewPr snapToGrid="0" snapToObjects="1">
      <p:cViewPr varScale="1">
        <p:scale>
          <a:sx n="192" d="100"/>
          <a:sy n="192" d="100"/>
        </p:scale>
        <p:origin x="-80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08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68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50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04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71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48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08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52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358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6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201BD-954A-F148-B971-6D27AA87688C}" type="datetimeFigureOut">
              <a:rPr lang="es-ES" smtClean="0"/>
              <a:t>21/2/20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2206E-D9E8-EF4E-989C-A2BD1EF7481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6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542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Macintosh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VECISA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Publi_14</dc:creator>
  <cp:lastModifiedBy>Publi_14</cp:lastModifiedBy>
  <cp:revision>15</cp:revision>
  <dcterms:created xsi:type="dcterms:W3CDTF">2020-01-21T08:51:47Z</dcterms:created>
  <dcterms:modified xsi:type="dcterms:W3CDTF">2020-02-21T07:53:24Z</dcterms:modified>
</cp:coreProperties>
</file>